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58" r:id="rId3"/>
    <p:sldId id="259" r:id="rId4"/>
    <p:sldId id="262" r:id="rId5"/>
    <p:sldId id="260" r:id="rId6"/>
    <p:sldId id="261" r:id="rId7"/>
  </p:sldIdLst>
  <p:sldSz cx="9144000" cy="6858000" type="screen4x3"/>
  <p:notesSz cx="6858000" cy="9144000"/>
  <p:defaultTextStyle>
    <a:defPPr>
      <a:defRPr lang="da-DK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9C71E38B-6B05-41FF-A10B-E9612E64E144}" type="datetimeFigureOut">
              <a:rPr lang="da-DK"/>
              <a:pPr>
                <a:defRPr/>
              </a:pPr>
              <a:t>09-02-2024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64D7CF5-2F8C-48A0-BC1F-5E86B758AD4E}" type="slidenum">
              <a:rPr lang="da-DK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948686A1-9F95-46B2-91EF-B4E132B0EC25}" type="datetimeFigureOut">
              <a:rPr lang="da-DK"/>
              <a:pPr>
                <a:defRPr/>
              </a:pPr>
              <a:t>09-02-2024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a-DK" noProof="0" smtClean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noProof="0" smtClean="0"/>
              <a:t>Klik for at redigere typografi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0F89B4A-8203-4BDA-AC5F-E36C37E1D65A}" type="slidenum">
              <a:rPr lang="da-DK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 smtClean="0"/>
          </a:p>
        </p:txBody>
      </p:sp>
      <p:sp>
        <p:nvSpPr>
          <p:cNvPr id="5124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B83AA8D-4BF8-459B-A318-54D1039D5075}" type="slidenum">
              <a:rPr lang="da-DK" altLang="da-DK"/>
              <a:pPr/>
              <a:t>1</a:t>
            </a:fld>
            <a:endParaRPr lang="da-DK" alt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 smtClean="0"/>
          </a:p>
        </p:txBody>
      </p:sp>
      <p:sp>
        <p:nvSpPr>
          <p:cNvPr id="7172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CC1118-4409-4D25-9208-ABEB4DD09EE0}" type="slidenum">
              <a:rPr lang="da-DK" altLang="da-DK"/>
              <a:pPr/>
              <a:t>2</a:t>
            </a:fld>
            <a:endParaRPr lang="da-DK" alt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 smtClean="0"/>
          </a:p>
        </p:txBody>
      </p:sp>
      <p:sp>
        <p:nvSpPr>
          <p:cNvPr id="9220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CBCEB99-1F1C-49C1-913A-F8E9ACB790C7}" type="slidenum">
              <a:rPr lang="da-DK" altLang="da-DK"/>
              <a:pPr/>
              <a:t>3</a:t>
            </a:fld>
            <a:endParaRPr lang="da-DK" alt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 smtClean="0"/>
          </a:p>
        </p:txBody>
      </p:sp>
      <p:sp>
        <p:nvSpPr>
          <p:cNvPr id="11268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5DE60E4-4173-48B8-9586-1FB6A8DD0CF6}" type="slidenum">
              <a:rPr lang="da-DK" altLang="da-DK"/>
              <a:pPr/>
              <a:t>4</a:t>
            </a:fld>
            <a:endParaRPr lang="da-DK" alt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 smtClean="0"/>
          </a:p>
        </p:txBody>
      </p:sp>
      <p:sp>
        <p:nvSpPr>
          <p:cNvPr id="13316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14895DD-7D21-402F-9313-56DA0F14B233}" type="slidenum">
              <a:rPr lang="da-DK" altLang="da-DK"/>
              <a:pPr/>
              <a:t>5</a:t>
            </a:fld>
            <a:endParaRPr lang="da-DK" altLang="da-D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 smtClean="0"/>
          </a:p>
        </p:txBody>
      </p:sp>
      <p:sp>
        <p:nvSpPr>
          <p:cNvPr id="15364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695A79B-9EB5-47BE-B96D-DCADFB204430}" type="slidenum">
              <a:rPr lang="da-DK" altLang="da-DK"/>
              <a:pPr/>
              <a:t>6</a:t>
            </a:fld>
            <a:endParaRPr lang="da-DK" alt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E1E188-7469-4751-A509-5FE5211CDE9B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8D4A38-A209-40A2-92B9-C0FF3330F918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572EFB-E5FC-47ED-889D-DBC0859A3535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1FFF01-D682-4BC6-8ED4-A94B4503AAE5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66FF8C-EFCD-4FAE-B940-565E6C91E0A4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93A596-FD75-468A-86A1-7DBCE8078243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E56437-E7E2-4D99-96B8-E49E97626B4D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A6D050-E582-4A2E-B566-678D4FA6455D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4331E1-2D1B-4B2B-85B4-0F74F337FB9C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2AB2F-04CB-459C-9839-B7DC88638690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DA155F-A7A3-4EEB-827A-AD714FF4DF76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teksttypografierne i masteren</a:t>
            </a:r>
          </a:p>
          <a:p>
            <a:pPr lvl="1"/>
            <a:r>
              <a:rPr lang="da-DK" altLang="da-DK" smtClean="0"/>
              <a:t>Andet niveau</a:t>
            </a:r>
          </a:p>
          <a:p>
            <a:pPr lvl="2"/>
            <a:r>
              <a:rPr lang="da-DK" altLang="da-DK" smtClean="0"/>
              <a:t>Tredje niveau</a:t>
            </a:r>
          </a:p>
          <a:p>
            <a:pPr lvl="3"/>
            <a:r>
              <a:rPr lang="da-DK" altLang="da-DK" smtClean="0"/>
              <a:t>Fjerde niveau</a:t>
            </a:r>
          </a:p>
          <a:p>
            <a:pPr lvl="4"/>
            <a:r>
              <a:rPr lang="da-DK" altLang="da-DK" smtClean="0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E1BD14E-669F-4341-80B9-6ECD40BAA557}" type="slidenum">
              <a:rPr lang="da-DK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7"/>
          <p:cNvSpPr txBox="1">
            <a:spLocks noChangeArrowheads="1"/>
          </p:cNvSpPr>
          <p:nvPr/>
        </p:nvSpPr>
        <p:spPr bwMode="auto">
          <a:xfrm>
            <a:off x="395288" y="323850"/>
            <a:ext cx="7848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da-DK" altLang="da-DK" sz="2000" b="1"/>
              <a:t>Om lidt</a:t>
            </a:r>
          </a:p>
          <a:p>
            <a:pPr eaLnBrk="1" hangingPunct="1"/>
            <a:r>
              <a:rPr lang="da-DK" altLang="da-DK" sz="1600"/>
              <a:t>Kim Larsen</a:t>
            </a:r>
            <a:endParaRPr lang="da-DK" altLang="da-DK" sz="1600" i="1"/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4787900" y="5013325"/>
            <a:ext cx="4140200" cy="1728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/>
            <a:r>
              <a:rPr lang="da-DK" sz="2000"/>
              <a:t>Om lidt bli’r her stille</a:t>
            </a:r>
          </a:p>
          <a:p>
            <a:pPr eaLnBrk="1" hangingPunct="1"/>
            <a:r>
              <a:rPr lang="da-DK" sz="2000"/>
              <a:t>om lidt er det forbi</a:t>
            </a:r>
          </a:p>
          <a:p>
            <a:pPr eaLnBrk="1" hangingPunct="1"/>
            <a:r>
              <a:rPr lang="da-DK" sz="2000"/>
              <a:t>fik du set det du ville</a:t>
            </a:r>
          </a:p>
          <a:p>
            <a:pPr eaLnBrk="1" hangingPunct="1"/>
            <a:r>
              <a:rPr lang="da-DK" sz="2000"/>
              <a:t>fik du hørt din melodi</a:t>
            </a:r>
            <a:endParaRPr lang="da-DK" altLang="da-DK" sz="2000"/>
          </a:p>
        </p:txBody>
      </p:sp>
      <p:sp>
        <p:nvSpPr>
          <p:cNvPr id="4100" name="Pladsholder til diasnummer 1"/>
          <p:cNvSpPr>
            <a:spLocks noGrp="1"/>
          </p:cNvSpPr>
          <p:nvPr>
            <p:ph type="sldNum" sz="quarter" idx="12"/>
          </p:nvPr>
        </p:nvSpPr>
        <p:spPr>
          <a:xfrm>
            <a:off x="6588125" y="360363"/>
            <a:ext cx="2133600" cy="476250"/>
          </a:xfrm>
          <a:noFill/>
        </p:spPr>
        <p:txBody>
          <a:bodyPr/>
          <a:lstStyle/>
          <a:p>
            <a:fld id="{E901B731-DD6E-4EEC-9A9A-52985F041316}" type="slidenum">
              <a:rPr lang="da-DK" altLang="da-DK" sz="1600"/>
              <a:pPr/>
              <a:t>1</a:t>
            </a:fld>
            <a:r>
              <a:rPr lang="da-DK" altLang="da-DK" sz="1600"/>
              <a:t> af 6</a:t>
            </a:r>
          </a:p>
        </p:txBody>
      </p:sp>
      <p:pic>
        <p:nvPicPr>
          <p:cNvPr id="4101" name="Billede 9" descr="Kim_Larsen_-_Kielgasten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1341438"/>
            <a:ext cx="3811588" cy="373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Billede 11" descr="Noder-Fugle2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00788" y="1844675"/>
            <a:ext cx="161925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4787900" y="5013325"/>
            <a:ext cx="4140200" cy="1728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/>
            <a:r>
              <a:rPr lang="da-DK" sz="2000"/>
              <a:t>Forladt og alene</a:t>
            </a:r>
          </a:p>
          <a:p>
            <a:pPr eaLnBrk="1" hangingPunct="1"/>
            <a:r>
              <a:rPr lang="da-DK" sz="2000"/>
              <a:t>danser cirkusprinsessen rundt</a:t>
            </a:r>
          </a:p>
          <a:p>
            <a:pPr eaLnBrk="1" hangingPunct="1"/>
            <a:r>
              <a:rPr lang="da-DK" sz="2000"/>
              <a:t>går i stå på sin line</a:t>
            </a:r>
          </a:p>
          <a:p>
            <a:pPr eaLnBrk="1" hangingPunct="1"/>
            <a:r>
              <a:rPr lang="da-DK" sz="2000"/>
              <a:t>i et sanseløst sekund</a:t>
            </a:r>
          </a:p>
        </p:txBody>
      </p:sp>
      <p:sp>
        <p:nvSpPr>
          <p:cNvPr id="6147" name="Pladsholder til diasnummer 1"/>
          <p:cNvSpPr>
            <a:spLocks noGrp="1"/>
          </p:cNvSpPr>
          <p:nvPr>
            <p:ph type="sldNum" sz="quarter" idx="12"/>
          </p:nvPr>
        </p:nvSpPr>
        <p:spPr>
          <a:xfrm>
            <a:off x="6588125" y="360363"/>
            <a:ext cx="2133600" cy="476250"/>
          </a:xfrm>
          <a:noFill/>
        </p:spPr>
        <p:txBody>
          <a:bodyPr/>
          <a:lstStyle/>
          <a:p>
            <a:fld id="{56F57345-7BCF-4D33-9FC5-42271417A70D}" type="slidenum">
              <a:rPr lang="da-DK" altLang="da-DK" sz="1600"/>
              <a:pPr/>
              <a:t>2</a:t>
            </a:fld>
            <a:r>
              <a:rPr lang="da-DK" altLang="da-DK" sz="1600"/>
              <a:t> af 6</a:t>
            </a:r>
          </a:p>
        </p:txBody>
      </p:sp>
      <p:pic>
        <p:nvPicPr>
          <p:cNvPr id="6148" name="Billede 5" descr="jean-louis-forain-the-tightrope-walker-1885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7450" y="1412875"/>
            <a:ext cx="3019425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Billede 6" descr="funambulist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95963" y="1700213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4787900" y="5013325"/>
            <a:ext cx="4140200" cy="1728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/>
            <a:r>
              <a:rPr lang="da-DK" sz="2000" i="1" dirty="0"/>
              <a:t>Om lidt, om lidt</a:t>
            </a:r>
          </a:p>
          <a:p>
            <a:pPr eaLnBrk="1" hangingPunct="1"/>
            <a:r>
              <a:rPr lang="da-DK" sz="2000" i="1" dirty="0"/>
              <a:t>er du borte</a:t>
            </a:r>
          </a:p>
          <a:p>
            <a:pPr eaLnBrk="1" hangingPunct="1"/>
            <a:r>
              <a:rPr lang="da-DK" sz="2000" i="1" dirty="0"/>
              <a:t>vi ses måske</a:t>
            </a:r>
          </a:p>
          <a:p>
            <a:pPr eaLnBrk="1" hangingPunct="1"/>
            <a:r>
              <a:rPr lang="da-DK" sz="2000" i="1" dirty="0"/>
              <a:t>igen</a:t>
            </a:r>
          </a:p>
        </p:txBody>
      </p:sp>
      <p:sp>
        <p:nvSpPr>
          <p:cNvPr id="8195" name="Pladsholder til diasnummer 1"/>
          <p:cNvSpPr>
            <a:spLocks noGrp="1"/>
          </p:cNvSpPr>
          <p:nvPr>
            <p:ph type="sldNum" sz="quarter" idx="12"/>
          </p:nvPr>
        </p:nvSpPr>
        <p:spPr>
          <a:xfrm>
            <a:off x="6588125" y="360363"/>
            <a:ext cx="2133600" cy="476250"/>
          </a:xfrm>
          <a:noFill/>
        </p:spPr>
        <p:txBody>
          <a:bodyPr/>
          <a:lstStyle/>
          <a:p>
            <a:fld id="{1422BB88-BF94-435D-A70D-83CABE5EAC94}" type="slidenum">
              <a:rPr lang="da-DK" altLang="da-DK" sz="1600"/>
              <a:pPr/>
              <a:t>3</a:t>
            </a:fld>
            <a:r>
              <a:rPr lang="da-DK" altLang="da-DK" sz="1600"/>
              <a:t> af 6</a:t>
            </a:r>
          </a:p>
        </p:txBody>
      </p:sp>
      <p:pic>
        <p:nvPicPr>
          <p:cNvPr id="8196" name="Billede 5" descr="vi-ses-igen-web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3350" y="1628775"/>
            <a:ext cx="6588125" cy="261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Billede 6" descr="Pian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2988" y="1125538"/>
            <a:ext cx="4800600" cy="359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4787900" y="5013325"/>
            <a:ext cx="4140200" cy="1728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/>
            <a:r>
              <a:rPr lang="da-DK" sz="2000"/>
              <a:t>Om lidt bli’r her stille</a:t>
            </a:r>
          </a:p>
          <a:p>
            <a:pPr eaLnBrk="1" hangingPunct="1"/>
            <a:r>
              <a:rPr lang="da-DK" sz="2000"/>
              <a:t>om lidt er det forbi</a:t>
            </a:r>
          </a:p>
          <a:p>
            <a:pPr eaLnBrk="1" hangingPunct="1"/>
            <a:r>
              <a:rPr lang="da-DK" sz="2000"/>
              <a:t>fik du set det du ville</a:t>
            </a:r>
          </a:p>
          <a:p>
            <a:pPr eaLnBrk="1" hangingPunct="1"/>
            <a:r>
              <a:rPr lang="da-DK" sz="2000"/>
              <a:t>fik du hørt din melodi</a:t>
            </a:r>
          </a:p>
        </p:txBody>
      </p:sp>
      <p:sp>
        <p:nvSpPr>
          <p:cNvPr id="10244" name="Pladsholder til diasnummer 1"/>
          <p:cNvSpPr>
            <a:spLocks noGrp="1"/>
          </p:cNvSpPr>
          <p:nvPr>
            <p:ph type="sldNum" sz="quarter" idx="12"/>
          </p:nvPr>
        </p:nvSpPr>
        <p:spPr>
          <a:xfrm>
            <a:off x="6588125" y="360363"/>
            <a:ext cx="2133600" cy="476250"/>
          </a:xfrm>
          <a:noFill/>
        </p:spPr>
        <p:txBody>
          <a:bodyPr/>
          <a:lstStyle/>
          <a:p>
            <a:fld id="{AA1740D2-9609-482B-86FE-814064DEF1B7}" type="slidenum">
              <a:rPr lang="da-DK" altLang="da-DK" sz="1600"/>
              <a:pPr/>
              <a:t>4</a:t>
            </a:fld>
            <a:r>
              <a:rPr lang="da-DK" altLang="da-DK" sz="1600"/>
              <a:t> af 6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4787900" y="5013325"/>
            <a:ext cx="4140200" cy="1728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/>
            <a:r>
              <a:rPr lang="da-DK" sz="2000"/>
              <a:t>Forladt og alene</a:t>
            </a:r>
          </a:p>
          <a:p>
            <a:pPr eaLnBrk="1" hangingPunct="1"/>
            <a:r>
              <a:rPr lang="da-DK" sz="2000"/>
              <a:t>danser cirkusprinsessen rundt</a:t>
            </a:r>
          </a:p>
          <a:p>
            <a:pPr eaLnBrk="1" hangingPunct="1"/>
            <a:r>
              <a:rPr lang="da-DK" sz="2000"/>
              <a:t>går i stå på sin line</a:t>
            </a:r>
          </a:p>
          <a:p>
            <a:pPr eaLnBrk="1" hangingPunct="1"/>
            <a:r>
              <a:rPr lang="da-DK" sz="2000"/>
              <a:t>i et sanseløst sekund</a:t>
            </a:r>
          </a:p>
        </p:txBody>
      </p:sp>
      <p:sp>
        <p:nvSpPr>
          <p:cNvPr id="12291" name="Pladsholder til diasnummer 1"/>
          <p:cNvSpPr>
            <a:spLocks noGrp="1"/>
          </p:cNvSpPr>
          <p:nvPr>
            <p:ph type="sldNum" sz="quarter" idx="12"/>
          </p:nvPr>
        </p:nvSpPr>
        <p:spPr>
          <a:xfrm>
            <a:off x="6588125" y="360363"/>
            <a:ext cx="2133600" cy="476250"/>
          </a:xfrm>
          <a:noFill/>
        </p:spPr>
        <p:txBody>
          <a:bodyPr/>
          <a:lstStyle/>
          <a:p>
            <a:fld id="{20FABB4E-446A-4BE8-8D5F-FC7320EE5EF2}" type="slidenum">
              <a:rPr lang="da-DK" altLang="da-DK" sz="1600"/>
              <a:pPr/>
              <a:t>5</a:t>
            </a:fld>
            <a:r>
              <a:rPr lang="da-DK" altLang="da-DK" sz="1600"/>
              <a:t> af 6</a:t>
            </a:r>
          </a:p>
        </p:txBody>
      </p:sp>
      <p:pic>
        <p:nvPicPr>
          <p:cNvPr id="12292" name="Billede 5" descr="Rope_dancer_Wallpaper_4wzdx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3573463"/>
            <a:ext cx="3419475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Billede 6" descr="7239334-prinsesse-mylder-p-biblioteket---4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6463" y="1052513"/>
            <a:ext cx="3594100" cy="263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Billede 7" descr="10_ - 12_ juli 034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58888" y="908050"/>
            <a:ext cx="2976562" cy="223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4787900" y="4508500"/>
            <a:ext cx="4140200" cy="22336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/>
            <a:r>
              <a:rPr lang="da-DK" sz="2000" i="1" dirty="0"/>
              <a:t>Om lidt, om lidt</a:t>
            </a:r>
          </a:p>
          <a:p>
            <a:pPr eaLnBrk="1" hangingPunct="1"/>
            <a:r>
              <a:rPr lang="da-DK" sz="2000" i="1" dirty="0"/>
              <a:t>er du borte</a:t>
            </a:r>
          </a:p>
          <a:p>
            <a:pPr eaLnBrk="1" hangingPunct="1"/>
            <a:r>
              <a:rPr lang="da-DK" sz="2000" i="1" dirty="0"/>
              <a:t>vi ses måske igen</a:t>
            </a:r>
          </a:p>
          <a:p>
            <a:pPr eaLnBrk="1" hangingPunct="1"/>
            <a:endParaRPr lang="da-DK" sz="2000" i="1" dirty="0"/>
          </a:p>
          <a:p>
            <a:pPr eaLnBrk="1" hangingPunct="1"/>
            <a:r>
              <a:rPr lang="da-DK" sz="2000" i="1" dirty="0"/>
              <a:t>Om lidt, om lidt</a:t>
            </a:r>
          </a:p>
          <a:p>
            <a:pPr eaLnBrk="1" hangingPunct="1"/>
            <a:r>
              <a:rPr lang="da-DK" sz="2000" i="1" dirty="0"/>
              <a:t>er du borte</a:t>
            </a:r>
          </a:p>
          <a:p>
            <a:pPr eaLnBrk="1" hangingPunct="1"/>
            <a:r>
              <a:rPr lang="da-DK" sz="2000" i="1" dirty="0"/>
              <a:t>vi ses måske igen</a:t>
            </a:r>
          </a:p>
          <a:p>
            <a:pPr eaLnBrk="1" hangingPunct="1"/>
            <a:endParaRPr lang="da-DK" sz="2000" dirty="0"/>
          </a:p>
        </p:txBody>
      </p:sp>
      <p:sp>
        <p:nvSpPr>
          <p:cNvPr id="14339" name="Pladsholder til diasnummer 1"/>
          <p:cNvSpPr>
            <a:spLocks noGrp="1"/>
          </p:cNvSpPr>
          <p:nvPr>
            <p:ph type="sldNum" sz="quarter" idx="12"/>
          </p:nvPr>
        </p:nvSpPr>
        <p:spPr>
          <a:xfrm>
            <a:off x="6588125" y="360363"/>
            <a:ext cx="2133600" cy="476250"/>
          </a:xfrm>
          <a:noFill/>
        </p:spPr>
        <p:txBody>
          <a:bodyPr/>
          <a:lstStyle/>
          <a:p>
            <a:fld id="{69772EC7-7A11-4E1D-849E-BA078D73A238}" type="slidenum">
              <a:rPr lang="da-DK" altLang="da-DK" sz="1600"/>
              <a:pPr/>
              <a:t>6</a:t>
            </a:fld>
            <a:r>
              <a:rPr lang="da-DK" altLang="da-DK" sz="1600"/>
              <a:t> af 6</a:t>
            </a:r>
          </a:p>
        </p:txBody>
      </p:sp>
      <p:pic>
        <p:nvPicPr>
          <p:cNvPr id="14340" name="Billede 6" descr="89370395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8888" y="4508500"/>
            <a:ext cx="2946400" cy="196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Billede 7" descr="untitled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68538" y="908050"/>
            <a:ext cx="467995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138</Words>
  <Application>Microsoft Office PowerPoint</Application>
  <PresentationFormat>Skærmshow (4:3)</PresentationFormat>
  <Paragraphs>41</Paragraphs>
  <Slides>6</Slides>
  <Notes>6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Diastitler</vt:lpstr>
      </vt:variant>
      <vt:variant>
        <vt:i4>6</vt:i4>
      </vt:variant>
    </vt:vector>
  </HeadingPairs>
  <TitlesOfParts>
    <vt:vector size="10" baseType="lpstr">
      <vt:lpstr>Arial</vt:lpstr>
      <vt:lpstr>MS PGothic</vt:lpstr>
      <vt:lpstr>Calibri</vt:lpstr>
      <vt:lpstr>Standarddesign</vt:lpstr>
      <vt:lpstr>Dias nummer 1</vt:lpstr>
      <vt:lpstr>Dias nummer 2</vt:lpstr>
      <vt:lpstr>Dias nummer 3</vt:lpstr>
      <vt:lpstr>Dias nummer 4</vt:lpstr>
      <vt:lpstr>Dias nummer 5</vt:lpstr>
      <vt:lpstr>Dias nummer 6</vt:lpstr>
    </vt:vector>
  </TitlesOfParts>
  <Company>Assens Kommune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Assens Kommune</dc:creator>
  <cp:lastModifiedBy>Tommy Torp</cp:lastModifiedBy>
  <cp:revision>67</cp:revision>
  <dcterms:created xsi:type="dcterms:W3CDTF">2012-12-04T07:36:43Z</dcterms:created>
  <dcterms:modified xsi:type="dcterms:W3CDTF">2024-02-09T14:11:55Z</dcterms:modified>
</cp:coreProperties>
</file>